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41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73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63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54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87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864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31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9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11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51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CF2FB-2FDF-4D20-8244-C61898154C37}" type="datetimeFigureOut">
              <a:rPr lang="de-DE" smtClean="0"/>
              <a:t>07.10.16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132C-D231-41AD-A40D-04A7BC626D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425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4283" y="204437"/>
            <a:ext cx="11442583" cy="587230"/>
          </a:xfrm>
        </p:spPr>
        <p:txBody>
          <a:bodyPr>
            <a:normAutofit fontScale="90000"/>
          </a:bodyPr>
          <a:lstStyle/>
          <a:p>
            <a:r>
              <a:rPr lang="de-DE" sz="4800" dirty="0"/>
              <a:t>Das Speicherkonzept zum Lüftungslogger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8694" y="1489314"/>
            <a:ext cx="7903418" cy="3134114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0023" y="831244"/>
            <a:ext cx="6859318" cy="4400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cxnSp>
        <p:nvCxnSpPr>
          <p:cNvPr id="7" name="Gerade Verbindung mit Pfeil 6"/>
          <p:cNvCxnSpPr/>
          <p:nvPr/>
        </p:nvCxnSpPr>
        <p:spPr>
          <a:xfrm flipH="1">
            <a:off x="7371184" y="1214686"/>
            <a:ext cx="319219" cy="330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-30987" y="1310910"/>
            <a:ext cx="4086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Excel-File aus Download, evtl.</a:t>
            </a:r>
          </a:p>
          <a:p>
            <a:r>
              <a:rPr lang="de-DE" sz="2000" dirty="0"/>
              <a:t>individualisiert mit Anwenderdaten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2989490" y="1964903"/>
            <a:ext cx="1066330" cy="524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799265" y="2296080"/>
            <a:ext cx="2870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Ihr Logo für den Import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3476546" y="2529743"/>
            <a:ext cx="579274" cy="206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V="1">
            <a:off x="3476546" y="3069751"/>
            <a:ext cx="579274" cy="9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615649" y="2857059"/>
            <a:ext cx="2882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Ihre Einstellungen für den Import in ein Update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5315" y="3802449"/>
            <a:ext cx="339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Einzelne Raumklima-Projekte</a:t>
            </a:r>
          </a:p>
        </p:txBody>
      </p:sp>
      <p:cxnSp>
        <p:nvCxnSpPr>
          <p:cNvPr id="24" name="Gerade Verbindung mit Pfeil 23"/>
          <p:cNvCxnSpPr/>
          <p:nvPr/>
        </p:nvCxnSpPr>
        <p:spPr>
          <a:xfrm flipV="1">
            <a:off x="3128979" y="3358215"/>
            <a:ext cx="934617" cy="662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3139202" y="4011408"/>
            <a:ext cx="916618" cy="495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 flipV="1">
            <a:off x="3128979" y="3663015"/>
            <a:ext cx="926841" cy="340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 flipV="1">
            <a:off x="3121203" y="3928962"/>
            <a:ext cx="934617" cy="81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3131426" y="4012841"/>
            <a:ext cx="924394" cy="175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Grafik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806" y="4328043"/>
            <a:ext cx="3751872" cy="2372507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cxnSp>
        <p:nvCxnSpPr>
          <p:cNvPr id="48" name="Gerade Verbindung mit Pfeil 47"/>
          <p:cNvCxnSpPr/>
          <p:nvPr/>
        </p:nvCxnSpPr>
        <p:spPr>
          <a:xfrm>
            <a:off x="5458408" y="4259299"/>
            <a:ext cx="419336" cy="164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34164" y="5297326"/>
            <a:ext cx="2108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Im Blatt „Daten“: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746452" y="861945"/>
            <a:ext cx="1878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Im Blatt „Start“: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9675993" y="5387794"/>
            <a:ext cx="2516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Beim Messdatenimport diese Files auswählen!</a:t>
            </a:r>
          </a:p>
        </p:txBody>
      </p:sp>
      <p:cxnSp>
        <p:nvCxnSpPr>
          <p:cNvPr id="64" name="Gerade Verbindung mit Pfeil 63"/>
          <p:cNvCxnSpPr/>
          <p:nvPr/>
        </p:nvCxnSpPr>
        <p:spPr>
          <a:xfrm flipH="1" flipV="1">
            <a:off x="7958619" y="5379302"/>
            <a:ext cx="1717373" cy="785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/>
          <p:nvPr/>
        </p:nvCxnSpPr>
        <p:spPr>
          <a:xfrm flipH="1" flipV="1">
            <a:off x="7986319" y="5637402"/>
            <a:ext cx="1728690" cy="535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Grafik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814" y="6372768"/>
            <a:ext cx="5505450" cy="32385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2370" y="5143905"/>
            <a:ext cx="2340302" cy="671625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cxnSp>
        <p:nvCxnSpPr>
          <p:cNvPr id="58" name="Gerade Verbindung mit Pfeil 57"/>
          <p:cNvCxnSpPr/>
          <p:nvPr/>
        </p:nvCxnSpPr>
        <p:spPr>
          <a:xfrm>
            <a:off x="5235324" y="5815530"/>
            <a:ext cx="642420" cy="590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Grafik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46692" y="4998073"/>
            <a:ext cx="1237198" cy="1258903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cxnSp>
        <p:nvCxnSpPr>
          <p:cNvPr id="54" name="Gerade Verbindung mit Pfeil 53"/>
          <p:cNvCxnSpPr/>
          <p:nvPr/>
        </p:nvCxnSpPr>
        <p:spPr>
          <a:xfrm>
            <a:off x="3002536" y="5859258"/>
            <a:ext cx="1321131" cy="469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9663538" y="4650995"/>
            <a:ext cx="2528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Hier wurden 2 Datenlogger verwendet.</a:t>
            </a:r>
          </a:p>
        </p:txBody>
      </p:sp>
    </p:spTree>
    <p:extLst>
      <p:ext uri="{BB962C8B-B14F-4D97-AF65-F5344CB8AC3E}">
        <p14:creationId xmlns:p14="http://schemas.microsoft.com/office/powerpoint/2010/main" val="362941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180647" y="364317"/>
            <a:ext cx="11442583" cy="5872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800" dirty="0"/>
              <a:t>Das Speicherkonzept zum Lüftungslogger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300" y="3246877"/>
            <a:ext cx="4010025" cy="1038225"/>
          </a:xfrm>
          <a:prstGeom prst="rect">
            <a:avLst/>
          </a:prstGeom>
          <a:ln>
            <a:solidFill>
              <a:schemeClr val="dk1"/>
            </a:solidFill>
          </a:ln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8300" y="4691811"/>
            <a:ext cx="4867275" cy="866775"/>
          </a:xfrm>
          <a:prstGeom prst="rect">
            <a:avLst/>
          </a:prstGeom>
          <a:ln>
            <a:solidFill>
              <a:schemeClr val="dk1"/>
            </a:solidFill>
          </a:ln>
        </p:spPr>
      </p:pic>
      <p:sp>
        <p:nvSpPr>
          <p:cNvPr id="7" name="Textfeld 6"/>
          <p:cNvSpPr txBox="1"/>
          <p:nvPr/>
        </p:nvSpPr>
        <p:spPr>
          <a:xfrm>
            <a:off x="572568" y="1391131"/>
            <a:ext cx="45344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Die Einhaltung dieses Speicherkonzeptes wird durch entsprechende Hinweismeldungen unterstützt.</a:t>
            </a:r>
          </a:p>
          <a:p>
            <a:endParaRPr lang="de-DE" sz="2400" dirty="0"/>
          </a:p>
          <a:p>
            <a:pPr algn="r"/>
            <a:r>
              <a:rPr lang="de-DE" sz="2400" dirty="0"/>
              <a:t>Die dargestellten Meldungen erscheinen bei Nichteinhaltung:</a:t>
            </a:r>
          </a:p>
        </p:txBody>
      </p:sp>
    </p:spTree>
    <p:extLst>
      <p:ext uri="{BB962C8B-B14F-4D97-AF65-F5344CB8AC3E}">
        <p14:creationId xmlns:p14="http://schemas.microsoft.com/office/powerpoint/2010/main" val="194277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309092" y="418027"/>
            <a:ext cx="7497639" cy="5872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800" dirty="0"/>
              <a:t>Anwenderdaten retten und laden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101012" y="1505254"/>
            <a:ext cx="64698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Anwenderdaten sind spezifische Daten, mit denen die Excelmappe anwenderspezifisch gestaltet wird.</a:t>
            </a:r>
          </a:p>
          <a:p>
            <a:endParaRPr lang="de-DE" sz="2400" dirty="0"/>
          </a:p>
          <a:p>
            <a:r>
              <a:rPr lang="de-DE" sz="2400" dirty="0"/>
              <a:t>Sie sind im zugehörigen Hilfetext als solche gekennzeichnet.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6581" y="2021924"/>
            <a:ext cx="3533775" cy="884876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9" name="Ellipse 8"/>
          <p:cNvSpPr/>
          <p:nvPr/>
        </p:nvSpPr>
        <p:spPr>
          <a:xfrm>
            <a:off x="9604990" y="2209640"/>
            <a:ext cx="1296955" cy="43310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1821886" y="1363633"/>
            <a:ext cx="9331" cy="658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Grafik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821" y="4174141"/>
            <a:ext cx="2542642" cy="129920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8" name="Textfeld 17"/>
          <p:cNvSpPr txBox="1"/>
          <p:nvPr/>
        </p:nvSpPr>
        <p:spPr>
          <a:xfrm>
            <a:off x="1101013" y="3946579"/>
            <a:ext cx="62515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Um die Anwenderdaten nicht bei jedem Update neu eingeben zu müssen, können sie mit nebenstehenden Schaltflächen auf dem Blatt „Start“ in einem File „Anwender-Daten.xlsx“ gerettet bzw. aus diesem File geladen werden.</a:t>
            </a:r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56" y="1049308"/>
            <a:ext cx="11620500" cy="3143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72581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Breitbild</PresentationFormat>
  <Paragraphs>19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Das Speicherkonzept zum Lüftungslogger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Speicherkonzept zum Lüftungslogger</dc:title>
  <dc:creator>Herbert Trauernicht</dc:creator>
  <cp:lastModifiedBy>Herbert Trauernicht</cp:lastModifiedBy>
  <cp:revision>19</cp:revision>
  <dcterms:created xsi:type="dcterms:W3CDTF">2016-06-02T13:15:11Z</dcterms:created>
  <dcterms:modified xsi:type="dcterms:W3CDTF">2016-10-07T08:13:19Z</dcterms:modified>
</cp:coreProperties>
</file>