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2" r:id="rId2"/>
    <p:sldId id="283" r:id="rId3"/>
    <p:sldId id="284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83F8C-A011-4912-97A9-EC4FDE9FB2B8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F72E4B-B6BE-43DC-90F7-D287F6F1E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58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833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7972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82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466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6714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596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186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421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8727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208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0527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27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6333126" y="321408"/>
            <a:ext cx="5486400" cy="36659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2400"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8528793" y="2803990"/>
            <a:ext cx="1523174" cy="52322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TFxx-1 °C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8765666" y="1505814"/>
            <a:ext cx="1061509" cy="523220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T1, F1</a:t>
            </a:r>
          </a:p>
        </p:txBody>
      </p:sp>
      <p:cxnSp>
        <p:nvCxnSpPr>
          <p:cNvPr id="10" name="Gerade Verbindung mit Pfeil 9"/>
          <p:cNvCxnSpPr>
            <a:stCxn id="8" idx="2"/>
            <a:endCxn id="6" idx="0"/>
          </p:cNvCxnSpPr>
          <p:nvPr/>
        </p:nvCxnSpPr>
        <p:spPr>
          <a:xfrm flipH="1">
            <a:off x="9290380" y="2029034"/>
            <a:ext cx="6041" cy="77495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7740598" y="5014090"/>
            <a:ext cx="1912062" cy="369332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>
            <a:defPPr>
              <a:defRPr lang="de-DE"/>
            </a:defPPr>
          </a:lstStyle>
          <a:p>
            <a:r>
              <a:rPr lang="de-DE" dirty="0"/>
              <a:t>Bauteiltemperatur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6174194" y="5014472"/>
            <a:ext cx="1293496" cy="369332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TF100-Wert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7445930" y="5014090"/>
            <a:ext cx="302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9795273" y="5014090"/>
            <a:ext cx="1399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=  Kondensat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7740598" y="5650857"/>
            <a:ext cx="1912062" cy="369332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>
            <a:defPPr>
              <a:defRPr lang="de-DE"/>
            </a:defPPr>
          </a:lstStyle>
          <a:p>
            <a:r>
              <a:rPr lang="de-DE" dirty="0"/>
              <a:t>Bauteiltemperatur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7461260" y="5631622"/>
            <a:ext cx="302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9786884" y="5631622"/>
            <a:ext cx="1839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=  kein Kondensat</a:t>
            </a:r>
          </a:p>
        </p:txBody>
      </p:sp>
      <p:sp>
        <p:nvSpPr>
          <p:cNvPr id="21" name="Rechteck 20"/>
          <p:cNvSpPr/>
          <p:nvPr/>
        </p:nvSpPr>
        <p:spPr>
          <a:xfrm>
            <a:off x="90293" y="2541067"/>
            <a:ext cx="489580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/>
              <a:t>Ein aus T1 und F1 errechneter Temperaturwert, bei dem die relative Feuchte sich zum Wert "xx" gewandelt hat, zur </a:t>
            </a:r>
          </a:p>
          <a:p>
            <a:r>
              <a:rPr lang="de-DE" sz="2800" dirty="0"/>
              <a:t>Beurteilung von Schimmel- </a:t>
            </a:r>
          </a:p>
          <a:p>
            <a:r>
              <a:rPr lang="de-DE" sz="2800" dirty="0"/>
              <a:t>oder Kondensatgefahr.  </a:t>
            </a:r>
          </a:p>
          <a:p>
            <a:endParaRPr lang="de-DE" sz="2800" dirty="0"/>
          </a:p>
          <a:p>
            <a:r>
              <a:rPr lang="de-DE" sz="2800" dirty="0"/>
              <a:t>Eine solche Analyse ist auch für T2, F2 vorgesehen.</a:t>
            </a:r>
          </a:p>
        </p:txBody>
      </p:sp>
      <p:cxnSp>
        <p:nvCxnSpPr>
          <p:cNvPr id="29" name="Gerade Verbindung mit Pfeil 28"/>
          <p:cNvCxnSpPr>
            <a:stCxn id="3" idx="3"/>
          </p:cNvCxnSpPr>
          <p:nvPr/>
        </p:nvCxnSpPr>
        <p:spPr>
          <a:xfrm>
            <a:off x="6014844" y="1542682"/>
            <a:ext cx="3078366" cy="140605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269" y="1233119"/>
            <a:ext cx="2314575" cy="619125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sp>
        <p:nvSpPr>
          <p:cNvPr id="26" name="Textfeld 25"/>
          <p:cNvSpPr txBox="1"/>
          <p:nvPr/>
        </p:nvSpPr>
        <p:spPr>
          <a:xfrm>
            <a:off x="6167079" y="5650857"/>
            <a:ext cx="1293496" cy="369332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TF100-Wert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317634" y="211756"/>
            <a:ext cx="20213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TFxx-1 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584765" y="877305"/>
            <a:ext cx="20941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Im Blatt „Analyse“: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7801377" y="6339395"/>
            <a:ext cx="1358441" cy="369332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=berechnet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167079" y="6337162"/>
            <a:ext cx="1239122" cy="369332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=gemessen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5805203" y="3065600"/>
            <a:ext cx="1912062" cy="369332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>
            <a:defPPr>
              <a:defRPr lang="de-DE"/>
            </a:defPPr>
          </a:lstStyle>
          <a:p>
            <a:r>
              <a:rPr lang="de-DE" dirty="0"/>
              <a:t>Bauteiltemperatur</a:t>
            </a:r>
          </a:p>
        </p:txBody>
      </p:sp>
      <p:sp>
        <p:nvSpPr>
          <p:cNvPr id="2" name="Ellipse 1"/>
          <p:cNvSpPr/>
          <p:nvPr/>
        </p:nvSpPr>
        <p:spPr>
          <a:xfrm>
            <a:off x="6400800" y="2948737"/>
            <a:ext cx="109057" cy="1168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881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6459523" y="2958617"/>
            <a:ext cx="5486400" cy="367700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2400"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Gleichschenkliges Dreieck 5"/>
          <p:cNvSpPr/>
          <p:nvPr/>
        </p:nvSpPr>
        <p:spPr>
          <a:xfrm>
            <a:off x="6408908" y="930472"/>
            <a:ext cx="5587630" cy="19462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8470351" y="5194146"/>
            <a:ext cx="1577676" cy="52322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TF80-1 °C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8726475" y="4273900"/>
            <a:ext cx="1061509" cy="523220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T1, F1</a:t>
            </a:r>
          </a:p>
        </p:txBody>
      </p:sp>
      <p:cxnSp>
        <p:nvCxnSpPr>
          <p:cNvPr id="9" name="Gerade Verbindung mit Pfeil 8"/>
          <p:cNvCxnSpPr>
            <a:stCxn id="8" idx="2"/>
            <a:endCxn id="7" idx="0"/>
          </p:cNvCxnSpPr>
          <p:nvPr/>
        </p:nvCxnSpPr>
        <p:spPr>
          <a:xfrm>
            <a:off x="9257230" y="4797120"/>
            <a:ext cx="1959" cy="39702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6535874" y="3033302"/>
            <a:ext cx="542136" cy="523220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T3</a:t>
            </a:r>
          </a:p>
        </p:txBody>
      </p:sp>
      <p:sp>
        <p:nvSpPr>
          <p:cNvPr id="12" name="Ellipse 11"/>
          <p:cNvSpPr/>
          <p:nvPr/>
        </p:nvSpPr>
        <p:spPr>
          <a:xfrm flipH="1">
            <a:off x="6535874" y="3033302"/>
            <a:ext cx="108488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0" y="373294"/>
            <a:ext cx="88587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Fragestellung:</a:t>
            </a:r>
          </a:p>
          <a:p>
            <a:r>
              <a:rPr lang="de-DE" dirty="0"/>
              <a:t>Überschreitet die relative Feuchte in der Raumecke den Wert 80%?</a:t>
            </a:r>
          </a:p>
          <a:p>
            <a:endParaRPr lang="de-DE" dirty="0"/>
          </a:p>
          <a:p>
            <a:r>
              <a:rPr lang="de-DE" dirty="0"/>
              <a:t>Zur Untersuchung wird das Raumklima (T1,F1) aufgezeichnet und der Wert TF80-1 </a:t>
            </a:r>
            <a:br>
              <a:rPr lang="de-DE" dirty="0"/>
            </a:br>
            <a:r>
              <a:rPr lang="de-DE" dirty="0"/>
              <a:t>berechnet. Weiter wird die Temperatur (T3) in der Raumecke aufgezeichnet.</a:t>
            </a:r>
          </a:p>
          <a:p>
            <a:endParaRPr lang="de-DE" dirty="0"/>
          </a:p>
          <a:p>
            <a:r>
              <a:rPr lang="de-DE" dirty="0"/>
              <a:t>Ein Vergleich der beiden Verläufe zeigt, dass der TF80-Verlauf im gesamten Betrachtungszeitraum unterhalb von T3 liegt.</a:t>
            </a:r>
          </a:p>
          <a:p>
            <a:r>
              <a:rPr lang="de-DE" dirty="0"/>
              <a:t>Das heißt T3 müsste tiefer liegen, um die relative Feuchte auf über</a:t>
            </a:r>
            <a:br>
              <a:rPr lang="de-DE" dirty="0"/>
            </a:br>
            <a:r>
              <a:rPr lang="de-DE" dirty="0"/>
              <a:t>80% steigen zu lassen. Also keine Schimmelgefahr!</a:t>
            </a:r>
          </a:p>
        </p:txBody>
      </p:sp>
      <p:pic>
        <p:nvPicPr>
          <p:cNvPr id="15" name="Grafik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426" y="3425954"/>
            <a:ext cx="3962400" cy="32861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Textfeld 1"/>
          <p:cNvSpPr txBox="1"/>
          <p:nvPr/>
        </p:nvSpPr>
        <p:spPr>
          <a:xfrm>
            <a:off x="3892492" y="67112"/>
            <a:ext cx="2643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Ein Beispiel</a:t>
            </a:r>
          </a:p>
        </p:txBody>
      </p:sp>
    </p:spTree>
    <p:extLst>
      <p:ext uri="{BB962C8B-B14F-4D97-AF65-F5344CB8AC3E}">
        <p14:creationId xmlns:p14="http://schemas.microsoft.com/office/powerpoint/2010/main" val="1149538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" y="-9525"/>
            <a:ext cx="11077575" cy="687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024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Breitbild</PresentationFormat>
  <Paragraphs>31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„Lüftungslogger“</dc:title>
  <dc:creator>Herbert Trauernicht</dc:creator>
  <cp:lastModifiedBy>Herbert Trauernicht</cp:lastModifiedBy>
  <cp:revision>107</cp:revision>
  <dcterms:created xsi:type="dcterms:W3CDTF">2015-06-15T08:06:02Z</dcterms:created>
  <dcterms:modified xsi:type="dcterms:W3CDTF">2016-10-06T15:54:52Z</dcterms:modified>
</cp:coreProperties>
</file>