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669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729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741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73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6185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37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2920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440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45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805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059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C8B5A-C001-4C41-9D5A-8B010D9F6ED2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B69C-847B-4DAC-8428-7A062B6E0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657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luftdicht.de/loggerhalterung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ftdicht.de/kupferhuelse.htm" TargetMode="External"/><Relationship Id="rId2" Type="http://schemas.openxmlformats.org/officeDocument/2006/relationships/hyperlink" Target="http://www.luftdicht.de/loggerhalterung.htm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Zubehör zum Lüftungsloggersystem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329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41446" y="167779"/>
            <a:ext cx="9144000" cy="515093"/>
          </a:xfrm>
        </p:spPr>
        <p:txBody>
          <a:bodyPr>
            <a:normAutofit/>
          </a:bodyPr>
          <a:lstStyle/>
          <a:p>
            <a:r>
              <a:rPr lang="de-DE" sz="2800" b="1" dirty="0"/>
              <a:t>Aufbewahrungshalterung für Datenlogger</a:t>
            </a:r>
            <a:endParaRPr lang="de-DE" sz="2800" dirty="0"/>
          </a:p>
        </p:txBody>
      </p:sp>
      <p:pic>
        <p:nvPicPr>
          <p:cNvPr id="1026" name="Picture 2" descr="http://www.luftdicht.de/lueftungslogger/halterun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94" y="1620342"/>
            <a:ext cx="7419956" cy="3284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luftdicht.de/lueftungslogger/halterung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2912" y="1177395"/>
            <a:ext cx="3429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727788" y="5318449"/>
            <a:ext cx="6746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Mehr Information siehe</a:t>
            </a:r>
          </a:p>
          <a:p>
            <a:endParaRPr lang="de-DE" dirty="0">
              <a:hlinkClick r:id="rId4"/>
            </a:endParaRPr>
          </a:p>
          <a:p>
            <a:r>
              <a:rPr lang="de-DE" dirty="0">
                <a:hlinkClick r:id="rId4"/>
              </a:rPr>
              <a:t>http://www.luftdicht.de/loggerhalterung.htm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404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33057" y="226504"/>
            <a:ext cx="9144000" cy="1056534"/>
          </a:xfrm>
        </p:spPr>
        <p:txBody>
          <a:bodyPr>
            <a:normAutofit/>
          </a:bodyPr>
          <a:lstStyle/>
          <a:p>
            <a:r>
              <a:rPr lang="de-DE" sz="3100" b="1" dirty="0"/>
              <a:t>Gehäuse für den Lüftungslogger-Stift für Außentemperaturmessungen</a:t>
            </a:r>
            <a:endParaRPr lang="de-DE" sz="2800" dirty="0"/>
          </a:p>
        </p:txBody>
      </p:sp>
      <p:sp>
        <p:nvSpPr>
          <p:cNvPr id="4" name="Textfeld 3"/>
          <p:cNvSpPr txBox="1"/>
          <p:nvPr/>
        </p:nvSpPr>
        <p:spPr>
          <a:xfrm>
            <a:off x="1462865" y="5238671"/>
            <a:ext cx="6746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Mehr Information siehe</a:t>
            </a:r>
          </a:p>
          <a:p>
            <a:endParaRPr lang="de-DE" dirty="0">
              <a:hlinkClick r:id="rId2"/>
            </a:endParaRPr>
          </a:p>
          <a:p>
            <a:r>
              <a:rPr lang="de-DE" dirty="0">
                <a:hlinkClick r:id="rId3"/>
              </a:rPr>
              <a:t>http://www.luftdicht.de/kupferhuelse.htm</a:t>
            </a:r>
            <a:endParaRPr lang="de-DE" dirty="0"/>
          </a:p>
          <a:p>
            <a:endParaRPr lang="de-DE" dirty="0"/>
          </a:p>
        </p:txBody>
      </p:sp>
      <p:pic>
        <p:nvPicPr>
          <p:cNvPr id="2050" name="Picture 2" descr="http://www.luftdicht.de/kupfer/IMG_18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865" y="1893336"/>
            <a:ext cx="3705225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luftdicht.de/kupfer/IMG_180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877" y="1860679"/>
            <a:ext cx="3743325" cy="280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252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Breitbild</PresentationFormat>
  <Paragraphs>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Zubehör zum Lüftungsloggersystem</vt:lpstr>
      <vt:lpstr>Aufbewahrungshalterung für Datenlogger</vt:lpstr>
      <vt:lpstr>Gehäuse für den Lüftungslogger-Stift für Außentemperaturmessungen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Zubehör zum Lüftungsloggersystem</dc:title>
  <dc:creator>Herbert Trauernicht</dc:creator>
  <cp:lastModifiedBy>Herbert Trauernicht</cp:lastModifiedBy>
  <cp:revision>5</cp:revision>
  <dcterms:created xsi:type="dcterms:W3CDTF">2016-09-19T17:23:36Z</dcterms:created>
  <dcterms:modified xsi:type="dcterms:W3CDTF">2016-10-06T16:36:50Z</dcterms:modified>
</cp:coreProperties>
</file>