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2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1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4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B83F8C-A011-4912-97A9-EC4FDE9FB2B8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72E4B-B6BE-43DC-90F7-D287F6F1E6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58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8332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7972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882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8146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671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596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186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4217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727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086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90527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  <a:alpha val="3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BBC94-7DF0-4B0E-9985-E23D9F4A8CF5}" type="datetimeFigureOut">
              <a:rPr lang="de-DE" smtClean="0"/>
              <a:t>06.10.16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2E01A-93C4-4C40-8F02-8A92D957493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2703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6316348" y="321408"/>
            <a:ext cx="5486400" cy="366598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52400">
            <a:gradFill flip="none" rotWithShape="1">
              <a:gsLst>
                <a:gs pos="0">
                  <a:schemeClr val="accent5">
                    <a:lumMod val="0"/>
                    <a:lumOff val="100000"/>
                  </a:schemeClr>
                </a:gs>
                <a:gs pos="35000">
                  <a:schemeClr val="accent5">
                    <a:lumMod val="0"/>
                    <a:lumOff val="100000"/>
                  </a:schemeClr>
                </a:gs>
                <a:gs pos="100000">
                  <a:schemeClr val="accent5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/>
          <p:cNvSpPr txBox="1"/>
          <p:nvPr/>
        </p:nvSpPr>
        <p:spPr>
          <a:xfrm>
            <a:off x="8244145" y="2691603"/>
            <a:ext cx="1834156" cy="5232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norm. F1 %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8614946" y="1364241"/>
            <a:ext cx="1061509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sz="2800" dirty="0"/>
              <a:t>T1, F1</a:t>
            </a:r>
          </a:p>
        </p:txBody>
      </p:sp>
      <p:sp>
        <p:nvSpPr>
          <p:cNvPr id="21" name="Rechteck 20"/>
          <p:cNvSpPr/>
          <p:nvPr/>
        </p:nvSpPr>
        <p:spPr>
          <a:xfrm>
            <a:off x="90293" y="2541067"/>
            <a:ext cx="4895807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/>
              <a:t>Dies ist die von T1 und F1 abgeleitete normierte Feuchte. Das ist die rel. Feuchte, die sich einstellt, wenn die Temperatur auf 20°C verändert würde.</a:t>
            </a:r>
          </a:p>
        </p:txBody>
      </p:sp>
      <p:sp>
        <p:nvSpPr>
          <p:cNvPr id="24" name="Textfeld 23"/>
          <p:cNvSpPr txBox="1"/>
          <p:nvPr/>
        </p:nvSpPr>
        <p:spPr>
          <a:xfrm>
            <a:off x="317634" y="211756"/>
            <a:ext cx="29205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dirty="0"/>
              <a:t>norm. F1 % </a:t>
            </a:r>
          </a:p>
        </p:txBody>
      </p:sp>
      <p:sp>
        <p:nvSpPr>
          <p:cNvPr id="22" name="Textfeld 21"/>
          <p:cNvSpPr txBox="1"/>
          <p:nvPr/>
        </p:nvSpPr>
        <p:spPr>
          <a:xfrm>
            <a:off x="9540876" y="6012164"/>
            <a:ext cx="1358441" cy="369332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/>
              <a:t>=berechnet</a:t>
            </a:r>
          </a:p>
        </p:txBody>
      </p:sp>
      <p:sp>
        <p:nvSpPr>
          <p:cNvPr id="23" name="Textfeld 22"/>
          <p:cNvSpPr txBox="1"/>
          <p:nvPr/>
        </p:nvSpPr>
        <p:spPr>
          <a:xfrm>
            <a:off x="7906578" y="6009931"/>
            <a:ext cx="1239122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de-DE" dirty="0"/>
              <a:t>=gemessen</a:t>
            </a:r>
          </a:p>
        </p:txBody>
      </p:sp>
      <p:cxnSp>
        <p:nvCxnSpPr>
          <p:cNvPr id="25" name="Gerade Verbindung mit Pfeil 24"/>
          <p:cNvCxnSpPr>
            <a:stCxn id="8" idx="2"/>
          </p:cNvCxnSpPr>
          <p:nvPr/>
        </p:nvCxnSpPr>
        <p:spPr>
          <a:xfrm flipH="1">
            <a:off x="9145700" y="1887461"/>
            <a:ext cx="1" cy="80414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881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Breitbild</PresentationFormat>
  <Paragraphs>6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 „Lüftungslogger“</dc:title>
  <dc:creator>Herbert Trauernicht</dc:creator>
  <cp:lastModifiedBy>Herbert Trauernicht</cp:lastModifiedBy>
  <cp:revision>98</cp:revision>
  <dcterms:created xsi:type="dcterms:W3CDTF">2015-06-15T08:06:02Z</dcterms:created>
  <dcterms:modified xsi:type="dcterms:W3CDTF">2016-10-06T15:53:59Z</dcterms:modified>
</cp:coreProperties>
</file>