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75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74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4FCA5-516D-42AA-9544-3660A8F0CF14}" type="datetimeFigureOut">
              <a:rPr lang="de-DE" smtClean="0"/>
              <a:t>12.02.18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1A6F-335A-46B3-91DA-F46950E07D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26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6718-3513-4D2D-BA3D-9AA0A8890736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34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A331-002D-4F1A-9012-7434CCE886F1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68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38F0-D668-47A6-8DFF-7663003EB3E4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51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A556-9D4F-4286-B957-A94A465677EE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95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176-0F7A-4B95-9DF4-6C831605126F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94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261B-D6F6-4D9B-90DC-0F0989C9BFF3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68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E306-9D2C-4DB1-A70F-BD7056FAE329}" type="datetime1">
              <a:rPr lang="de-DE" smtClean="0"/>
              <a:t>12.02.18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55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90AD-D675-4BCF-9491-802E100444F6}" type="datetime1">
              <a:rPr lang="de-DE" smtClean="0"/>
              <a:t>12.02.18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80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316-C187-4EC0-8491-A11CF7207FCE}" type="datetime1">
              <a:rPr lang="de-DE" smtClean="0"/>
              <a:t>12.02.18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7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4CA8-A92B-4EA6-BD2C-7D8FEC620809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89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4783-B1CD-491C-8CE9-70673E001731}" type="datetime1">
              <a:rPr lang="de-DE" smtClean="0"/>
              <a:t>12.02.18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13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3B25-386D-4EF4-91EE-025998C00FC6}" type="datetime1">
              <a:rPr lang="de-DE" smtClean="0"/>
              <a:t>12.02.18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6E87-1A43-44A9-A0F4-611121ED8A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7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://www.luftdicht.d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ftdicht.de/" TargetMode="External"/><Relationship Id="rId2" Type="http://schemas.openxmlformats.org/officeDocument/2006/relationships/hyperlink" Target="mailto:htrauernicht@luftdicht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://www.luftdicht-forum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DD5795-CB07-4E58-BA12-678C1331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524" y="6356349"/>
            <a:ext cx="2743200" cy="365125"/>
          </a:xfrm>
        </p:spPr>
        <p:txBody>
          <a:bodyPr/>
          <a:lstStyle/>
          <a:p>
            <a:fld id="{6DB96007-A619-48AE-BDA7-9EFE65FE16AA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86E3A2-7142-49BF-A754-353F917B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z="1400" b="1" smtClean="0">
                <a:solidFill>
                  <a:schemeClr val="bg1"/>
                </a:solidFill>
              </a:rPr>
              <a:t>1</a:t>
            </a:fld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B84AD-B843-4CF9-AEE1-5DCB5691552E}"/>
              </a:ext>
            </a:extLst>
          </p:cNvPr>
          <p:cNvSpPr txBox="1"/>
          <p:nvPr/>
        </p:nvSpPr>
        <p:spPr>
          <a:xfrm>
            <a:off x="1083192" y="21187"/>
            <a:ext cx="10562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Information zur Lüftungslogger-Excelmappe von </a:t>
            </a:r>
            <a:r>
              <a:rPr lang="de-DE" dirty="0">
                <a:solidFill>
                  <a:schemeClr val="bg1"/>
                </a:solidFill>
                <a:hlinkClick r:id="rId2"/>
              </a:rPr>
              <a:t>www.luftdicht.de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sz="2400" dirty="0">
                <a:solidFill>
                  <a:srgbClr val="FF0000"/>
                </a:solidFill>
              </a:rPr>
              <a:t>Lektion „Die Blätter“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C94DC3E-243A-4598-AEBC-C6D4832F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66" y="617570"/>
            <a:ext cx="1162050" cy="9144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66423EC-3204-454B-A695-BE2061147115}"/>
              </a:ext>
            </a:extLst>
          </p:cNvPr>
          <p:cNvSpPr txBox="1"/>
          <p:nvPr/>
        </p:nvSpPr>
        <p:spPr>
          <a:xfrm>
            <a:off x="238385" y="1036850"/>
            <a:ext cx="2448732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Dieser Pfeil: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und ein Textblock mit variablen Inhalten sind nicht normaler Bestandteil der Excelmappe.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Sie dienen der Hervorhebung bzw. der Beschreibung des gerade erklärten Details in der folgenden Präsentation.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344091-A66A-4645-80BE-39E01BBA9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94" y="274490"/>
            <a:ext cx="1838325" cy="17526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04C5EC4-B3E1-4DA9-82D3-EBC683F9C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276" y="794854"/>
            <a:ext cx="5078702" cy="37462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AE555C-2CEB-412B-B280-8426C85DD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509" y="1074943"/>
            <a:ext cx="5843325" cy="42570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F115C7B-C2FD-4F95-A7E7-F4CB7F6C2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528" y="1362829"/>
            <a:ext cx="5747333" cy="28118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6D51073-9931-4494-84FE-3D090FAC8A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544" y="1674275"/>
            <a:ext cx="5340270" cy="45008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D8E1AF2-CACF-4587-BDC7-1BF39DF7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0712" y="1986038"/>
            <a:ext cx="5372100" cy="4953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238940-5187-4EBF-8A52-372C2AB330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579" y="2253746"/>
            <a:ext cx="5647146" cy="39168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0F78F78-4232-4D83-B723-F4FF3DBC1B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984" y="2513493"/>
            <a:ext cx="4772025" cy="40862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DED1B97-DAA7-4A70-B2C1-CE3EED1F12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4103" y="2716007"/>
            <a:ext cx="4752975" cy="306705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65E181C-7EE5-4BB9-B79E-221CE20972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3761" y="2975925"/>
            <a:ext cx="4733925" cy="30194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8230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3BA9035-4F75-45BC-A7FB-1AF2355E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480-9458-42D3-B322-88C39B0ABDC8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0142B27-E9FB-4919-92A2-EA1E48B8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10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D0D0F9-A1E5-43E5-8013-7C427858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86" y="265628"/>
            <a:ext cx="10648228" cy="5747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1347026-C8B1-4A62-8D0C-1D9BA4539FBE}"/>
              </a:ext>
            </a:extLst>
          </p:cNvPr>
          <p:cNvSpPr/>
          <p:nvPr/>
        </p:nvSpPr>
        <p:spPr>
          <a:xfrm>
            <a:off x="2986559" y="6013589"/>
            <a:ext cx="3109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„Erklärungen“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7B4DF63-9263-439B-AFD8-30C4F0516E90}"/>
              </a:ext>
            </a:extLst>
          </p:cNvPr>
          <p:cNvSpPr txBox="1"/>
          <p:nvPr/>
        </p:nvSpPr>
        <p:spPr>
          <a:xfrm>
            <a:off x="5967419" y="6169580"/>
            <a:ext cx="15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(ausdruckbar)</a:t>
            </a:r>
          </a:p>
        </p:txBody>
      </p:sp>
    </p:spTree>
    <p:extLst>
      <p:ext uri="{BB962C8B-B14F-4D97-AF65-F5344CB8AC3E}">
        <p14:creationId xmlns:p14="http://schemas.microsoft.com/office/powerpoint/2010/main" val="285898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FF839E-C4D4-4D8E-8A06-08052101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842A-DBB0-4CC4-8C61-01518DB28920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700384-EBA2-433D-AD93-3646CC35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11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F48CEB-77C7-4858-B67A-78F078A5A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03" y="767959"/>
            <a:ext cx="11434194" cy="491775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BF7FF2B-F885-415B-B4C5-480A852125AF}"/>
              </a:ext>
            </a:extLst>
          </p:cNvPr>
          <p:cNvSpPr/>
          <p:nvPr/>
        </p:nvSpPr>
        <p:spPr>
          <a:xfrm>
            <a:off x="4570872" y="5901293"/>
            <a:ext cx="1599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„Alles“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D6CAFFB-ADAF-47CF-9FE2-AD2D20332A48}"/>
              </a:ext>
            </a:extLst>
          </p:cNvPr>
          <p:cNvSpPr txBox="1"/>
          <p:nvPr/>
        </p:nvSpPr>
        <p:spPr>
          <a:xfrm>
            <a:off x="6096000" y="6070570"/>
            <a:ext cx="15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(ausdruckbar)</a:t>
            </a:r>
          </a:p>
        </p:txBody>
      </p:sp>
    </p:spTree>
    <p:extLst>
      <p:ext uri="{BB962C8B-B14F-4D97-AF65-F5344CB8AC3E}">
        <p14:creationId xmlns:p14="http://schemas.microsoft.com/office/powerpoint/2010/main" val="243671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6CE5A-2F7B-483B-B3FB-144D6E71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376B-9586-45C4-9C44-86CAF5140A94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9A8DEE-7DFA-4A26-BB01-1DDF1E36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12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FC6AD0-DD47-4626-B59F-F841C5C7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85" y="1472664"/>
            <a:ext cx="11251629" cy="48836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3BEA8D0-4C5D-4570-B0CA-9477948A5734}"/>
              </a:ext>
            </a:extLst>
          </p:cNvPr>
          <p:cNvSpPr/>
          <p:nvPr/>
        </p:nvSpPr>
        <p:spPr>
          <a:xfrm>
            <a:off x="4097252" y="399653"/>
            <a:ext cx="3269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„1“ bis „31“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81B7C5-F978-4733-8076-6D6096566031}"/>
              </a:ext>
            </a:extLst>
          </p:cNvPr>
          <p:cNvSpPr txBox="1"/>
          <p:nvPr/>
        </p:nvSpPr>
        <p:spPr>
          <a:xfrm>
            <a:off x="6772763" y="568930"/>
            <a:ext cx="15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(ausdruckbar)</a:t>
            </a:r>
          </a:p>
        </p:txBody>
      </p:sp>
    </p:spTree>
    <p:extLst>
      <p:ext uri="{BB962C8B-B14F-4D97-AF65-F5344CB8AC3E}">
        <p14:creationId xmlns:p14="http://schemas.microsoft.com/office/powerpoint/2010/main" val="343742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6CE5A-2F7B-483B-B3FB-144D6E71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C43-23A6-493A-95AC-BE478FDB64E3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9A8DEE-7DFA-4A26-BB01-1DDF1E36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13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3D53B5-8378-42F4-B544-07AF6E0D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32919"/>
            <a:ext cx="11944350" cy="23526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D8575-7132-4C6B-BD44-F755D251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25775"/>
            <a:ext cx="8058150" cy="36957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773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4750FA-CA5C-423A-8C55-F3675521CD40}"/>
              </a:ext>
            </a:extLst>
          </p:cNvPr>
          <p:cNvSpPr txBox="1"/>
          <p:nvPr/>
        </p:nvSpPr>
        <p:spPr>
          <a:xfrm>
            <a:off x="2715987" y="612844"/>
            <a:ext cx="4973216" cy="563231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die Aufmerksamkeit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viel Erfolg mit der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Lüftungslogger-Excelmappe!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freundlichem Gruß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Herbert Trauernicht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Fragen wenden Sie sich bitte an mich.</a:t>
            </a:r>
          </a:p>
          <a:p>
            <a:pPr algn="ctr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################################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Herbert Trauernicht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Gebäudemesstechnik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Eddenwiese 11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31319 Sehnde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05132 93728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htrauernicht@luftdicht.de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www.luftdicht.de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www.luftdicht-forum.de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################################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1F7D24-222B-4082-A381-BC04692F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2002-BE27-4991-8B45-C2F38B53CA56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961CC-F358-4414-9299-E41F4443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14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487A03-F714-4921-8F07-D7FD17B6B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95" y="537288"/>
            <a:ext cx="1838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9736C3-8CDC-4BBA-878F-57B0F8A3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308" y="6258653"/>
            <a:ext cx="2743200" cy="365125"/>
          </a:xfrm>
        </p:spPr>
        <p:txBody>
          <a:bodyPr/>
          <a:lstStyle/>
          <a:p>
            <a:fld id="{A00008E3-22B7-455A-AABC-12F013359340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8684D2-D0FB-49E2-BDF8-EF62ED27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425" y="6274499"/>
            <a:ext cx="2743200" cy="365125"/>
          </a:xfrm>
        </p:spPr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2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D4F3A8C-B39D-4566-AD86-F4B5D6E4D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18" y="218376"/>
            <a:ext cx="8567002" cy="63966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42CB7F-B9C1-4497-9E6D-5C2CE232D52F}"/>
              </a:ext>
            </a:extLst>
          </p:cNvPr>
          <p:cNvSpPr txBox="1"/>
          <p:nvPr/>
        </p:nvSpPr>
        <p:spPr>
          <a:xfrm>
            <a:off x="234863" y="3206400"/>
            <a:ext cx="169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„Start“</a:t>
            </a:r>
          </a:p>
        </p:txBody>
      </p:sp>
    </p:spTree>
    <p:extLst>
      <p:ext uri="{BB962C8B-B14F-4D97-AF65-F5344CB8AC3E}">
        <p14:creationId xmlns:p14="http://schemas.microsoft.com/office/powerpoint/2010/main" val="344164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9736C3-8CDC-4BBA-878F-57B0F8A3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350" y="6356349"/>
            <a:ext cx="2743200" cy="365125"/>
          </a:xfrm>
        </p:spPr>
        <p:txBody>
          <a:bodyPr/>
          <a:lstStyle/>
          <a:p>
            <a:fld id="{3DA11730-F2B5-4D60-AFD6-0DC2307B647B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8684D2-D0FB-49E2-BDF8-EF62ED27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3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EAAB12E-8649-47FD-964B-1C2E6DD7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4" y="511728"/>
            <a:ext cx="11661551" cy="44075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E2CA825-2A4E-461F-AF8B-9486EBEFC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255" y="4008912"/>
            <a:ext cx="2782909" cy="10451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B5AAB72-972B-4407-95EC-AC5957DCAA2C}"/>
              </a:ext>
            </a:extLst>
          </p:cNvPr>
          <p:cNvSpPr txBox="1"/>
          <p:nvPr/>
        </p:nvSpPr>
        <p:spPr>
          <a:xfrm>
            <a:off x="4883063" y="5206650"/>
            <a:ext cx="1908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„Daten“</a:t>
            </a:r>
          </a:p>
        </p:txBody>
      </p:sp>
    </p:spTree>
    <p:extLst>
      <p:ext uri="{BB962C8B-B14F-4D97-AF65-F5344CB8AC3E}">
        <p14:creationId xmlns:p14="http://schemas.microsoft.com/office/powerpoint/2010/main" val="426534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0152CA-41D7-4A08-8BFB-B1389C3B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F137-B0F8-433E-A100-372A8E0175C5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989E77-DD26-4DF1-9D5A-B997AD39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4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356CA4A-2FC4-426C-A37F-78A6602A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0" y="1090837"/>
            <a:ext cx="11367156" cy="19623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68ED8D1-3360-4692-A8A9-1B9D9A07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56" y="3804849"/>
            <a:ext cx="5476152" cy="12369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90A9677-E9A4-4EAD-BA2F-4290F87142E0}"/>
              </a:ext>
            </a:extLst>
          </p:cNvPr>
          <p:cNvSpPr/>
          <p:nvPr/>
        </p:nvSpPr>
        <p:spPr>
          <a:xfrm>
            <a:off x="2513472" y="4069375"/>
            <a:ext cx="185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„Daten“</a:t>
            </a:r>
          </a:p>
        </p:txBody>
      </p:sp>
    </p:spTree>
    <p:extLst>
      <p:ext uri="{BB962C8B-B14F-4D97-AF65-F5344CB8AC3E}">
        <p14:creationId xmlns:p14="http://schemas.microsoft.com/office/powerpoint/2010/main" val="141579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00F8B9-6A1C-42C0-A045-3FF72F52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3AA5-97FC-4752-8CA4-D90E87412E05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C42F1-5FA4-4EAC-B386-BB7A0590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5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B5219E-69CA-4710-A419-D6540D27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74" y="273001"/>
            <a:ext cx="11543251" cy="42195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DBD1B53-4970-4635-B3F5-ED8F508D0E79}"/>
              </a:ext>
            </a:extLst>
          </p:cNvPr>
          <p:cNvSpPr/>
          <p:nvPr/>
        </p:nvSpPr>
        <p:spPr>
          <a:xfrm>
            <a:off x="5466222" y="5377934"/>
            <a:ext cx="2227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„Analyse“</a:t>
            </a:r>
          </a:p>
        </p:txBody>
      </p:sp>
    </p:spTree>
    <p:extLst>
      <p:ext uri="{BB962C8B-B14F-4D97-AF65-F5344CB8AC3E}">
        <p14:creationId xmlns:p14="http://schemas.microsoft.com/office/powerpoint/2010/main" val="214329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23AB25-F644-415D-82D1-9732CE1A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F408-9AF1-4745-80E0-4A27C2A3B491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2E2B8D-3603-4FAC-A7F3-905CB56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356350"/>
            <a:ext cx="2743200" cy="365125"/>
          </a:xfrm>
        </p:spPr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6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328125-949F-4204-AE6E-FE9405BE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59" y="222250"/>
            <a:ext cx="9265173" cy="53670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7B34A5A-4A52-4136-973B-4EE6EF9B4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12" y="5660120"/>
            <a:ext cx="7968338" cy="10264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CDA0938-1300-49B4-A418-B7ADAD5734D0}"/>
              </a:ext>
            </a:extLst>
          </p:cNvPr>
          <p:cNvSpPr/>
          <p:nvPr/>
        </p:nvSpPr>
        <p:spPr>
          <a:xfrm>
            <a:off x="215456" y="2905780"/>
            <a:ext cx="2099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„Bericht“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4EC5D40-8A24-4E01-A26A-5CBA7DD82371}"/>
              </a:ext>
            </a:extLst>
          </p:cNvPr>
          <p:cNvSpPr txBox="1"/>
          <p:nvPr/>
        </p:nvSpPr>
        <p:spPr>
          <a:xfrm>
            <a:off x="422296" y="3613666"/>
            <a:ext cx="15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(ausdruckbar)</a:t>
            </a:r>
          </a:p>
        </p:txBody>
      </p:sp>
    </p:spTree>
    <p:extLst>
      <p:ext uri="{BB962C8B-B14F-4D97-AF65-F5344CB8AC3E}">
        <p14:creationId xmlns:p14="http://schemas.microsoft.com/office/powerpoint/2010/main" val="316015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1D1838A-47A2-4008-8C68-7CDA49B5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921B-0E2A-4ABE-9D9D-AB027013E5E3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810D01-86E1-421E-AD4C-91ACF6AD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7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858D47-AB23-4D53-B1CD-DEA128185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0" y="282067"/>
            <a:ext cx="11038140" cy="59939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6C3B6B1-4DF2-4655-B837-65E34E4E462C}"/>
              </a:ext>
            </a:extLst>
          </p:cNvPr>
          <p:cNvSpPr/>
          <p:nvPr/>
        </p:nvSpPr>
        <p:spPr>
          <a:xfrm>
            <a:off x="4703565" y="6221990"/>
            <a:ext cx="1984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„Matrix“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577943-5E83-4C34-A987-2CA44DC2DBDB}"/>
              </a:ext>
            </a:extLst>
          </p:cNvPr>
          <p:cNvSpPr txBox="1"/>
          <p:nvPr/>
        </p:nvSpPr>
        <p:spPr>
          <a:xfrm>
            <a:off x="6688467" y="6391267"/>
            <a:ext cx="15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(ausdruckbar)</a:t>
            </a:r>
          </a:p>
        </p:txBody>
      </p:sp>
    </p:spTree>
    <p:extLst>
      <p:ext uri="{BB962C8B-B14F-4D97-AF65-F5344CB8AC3E}">
        <p14:creationId xmlns:p14="http://schemas.microsoft.com/office/powerpoint/2010/main" val="28834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C24E4-CDE2-4B42-8E40-D06AF545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84924"/>
            <a:ext cx="1538681" cy="365125"/>
          </a:xfrm>
        </p:spPr>
        <p:txBody>
          <a:bodyPr/>
          <a:lstStyle/>
          <a:p>
            <a:fld id="{B7B204ED-4F09-40E8-9053-74E51111E245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590504-F3D0-43A5-9B33-3598EA35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6825" y="6413501"/>
            <a:ext cx="2771775" cy="307973"/>
          </a:xfrm>
        </p:spPr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8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5FA9CD-F103-407D-8E44-04E814CF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80" y="136526"/>
            <a:ext cx="10191833" cy="60801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390B0D0-1CE7-4D0E-93C3-C04760813832}"/>
              </a:ext>
            </a:extLst>
          </p:cNvPr>
          <p:cNvSpPr/>
          <p:nvPr/>
        </p:nvSpPr>
        <p:spPr>
          <a:xfrm>
            <a:off x="3579052" y="6150114"/>
            <a:ext cx="3315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„Kommentare“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F59801-EE6D-4A80-B7CE-31A2498947EC}"/>
              </a:ext>
            </a:extLst>
          </p:cNvPr>
          <p:cNvSpPr txBox="1"/>
          <p:nvPr/>
        </p:nvSpPr>
        <p:spPr>
          <a:xfrm>
            <a:off x="6739205" y="6319391"/>
            <a:ext cx="15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(ausdruckbar)</a:t>
            </a:r>
          </a:p>
        </p:txBody>
      </p:sp>
    </p:spTree>
    <p:extLst>
      <p:ext uri="{BB962C8B-B14F-4D97-AF65-F5344CB8AC3E}">
        <p14:creationId xmlns:p14="http://schemas.microsoft.com/office/powerpoint/2010/main" val="111322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1865C6AE-7AF6-45A9-916E-431FF6DC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7540-C10A-4841-A081-5298DCA8D97A}" type="datetime1">
              <a:rPr lang="de-DE" smtClean="0">
                <a:solidFill>
                  <a:schemeClr val="bg1"/>
                </a:solidFill>
              </a:rPr>
              <a:t>12.02.18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CBBE62E7-DBBC-466C-B441-EBC346FD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6E87-1A43-44A9-A0F4-611121ED8A8C}" type="slidenum">
              <a:rPr lang="de-DE" smtClean="0">
                <a:solidFill>
                  <a:schemeClr val="bg1"/>
                </a:solidFill>
              </a:rPr>
              <a:t>9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AC6730-5DFC-4282-B770-B9C7B3E03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4" y="679508"/>
            <a:ext cx="10937132" cy="50366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C502C3D-8357-4A97-9FC9-F4FA72682A42}"/>
              </a:ext>
            </a:extLst>
          </p:cNvPr>
          <p:cNvSpPr/>
          <p:nvPr/>
        </p:nvSpPr>
        <p:spPr>
          <a:xfrm>
            <a:off x="5001945" y="5831026"/>
            <a:ext cx="1228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„aw“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403D5A-EC9D-4E4C-AD18-E9FAC3392F3C}"/>
              </a:ext>
            </a:extLst>
          </p:cNvPr>
          <p:cNvSpPr txBox="1"/>
          <p:nvPr/>
        </p:nvSpPr>
        <p:spPr>
          <a:xfrm>
            <a:off x="6230295" y="6000303"/>
            <a:ext cx="15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(ausdruckbar)</a:t>
            </a:r>
          </a:p>
        </p:txBody>
      </p:sp>
    </p:spTree>
    <p:extLst>
      <p:ext uri="{BB962C8B-B14F-4D97-AF65-F5344CB8AC3E}">
        <p14:creationId xmlns:p14="http://schemas.microsoft.com/office/powerpoint/2010/main" val="388709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</Words>
  <Application>Microsoft Office PowerPoint</Application>
  <PresentationFormat>Breitbild</PresentationFormat>
  <Paragraphs>74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Herbert Trauernicht</dc:creator>
  <cp:lastModifiedBy>Herbert Trauernicht</cp:lastModifiedBy>
  <cp:revision>68</cp:revision>
  <cp:lastPrinted>2018-01-31T13:42:34Z</cp:lastPrinted>
  <dcterms:created xsi:type="dcterms:W3CDTF">2018-01-27T17:52:01Z</dcterms:created>
  <dcterms:modified xsi:type="dcterms:W3CDTF">2018-02-12T06:18:09Z</dcterms:modified>
</cp:coreProperties>
</file>