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75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4FCA5-516D-42AA-9544-3660A8F0CF14}" type="datetimeFigureOut">
              <a:rPr lang="de-DE" smtClean="0"/>
              <a:t>12.02.18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1A6F-335A-46B3-91DA-F46950E07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26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7DC8-3E84-4103-8226-ACFB0049AE52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59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2EC3-0674-4622-B217-B79BB977D571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97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5ACF-3394-479A-95F9-6B3A3BCBCC40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86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89E-561E-4528-B59C-FCDBEF6D2D30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04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9202-649F-422A-83F2-9BB6FA957BA4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A2D5-8878-40FF-8FC0-771BF703B4E8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0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7A63-D10F-4A70-8EEB-60E2971245E1}" type="datetime1">
              <a:rPr lang="de-DE" smtClean="0"/>
              <a:t>12.02.18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9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9ECF-F76A-448A-B925-6A1633533276}" type="datetime1">
              <a:rPr lang="de-DE" smtClean="0"/>
              <a:t>12.02.18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14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DAE4-A87E-40CB-8CAC-B859B5387E22}" type="datetime1">
              <a:rPr lang="de-DE" smtClean="0"/>
              <a:t>12.02.18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72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DB1D-1FCD-46AC-99FA-DEC28EF19BA9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98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0A5B-2917-4CDD-9634-0CDE840970A4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8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3110-444D-4048-AF30-57CF49599236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0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ftdicht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ftdicht.de/" TargetMode="External"/><Relationship Id="rId2" Type="http://schemas.openxmlformats.org/officeDocument/2006/relationships/hyperlink" Target="mailto:htrauernicht@luftdicht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hyperlink" Target="http://www.luftdicht-forum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DD5795-CB07-4E58-BA12-678C1331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56E8-F6CD-4AC3-8194-77E6246A42C7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86E3A2-7142-49BF-A754-353F917B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z="1400" b="1" smtClean="0">
                <a:solidFill>
                  <a:schemeClr val="bg1"/>
                </a:solidFill>
              </a:rPr>
              <a:t>1</a:t>
            </a:fld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5E4597-1A4C-4CED-9134-4DB507B2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148" y="1320635"/>
            <a:ext cx="4257675" cy="53625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F6B84AD-B843-4CF9-AEE1-5DCB5691552E}"/>
              </a:ext>
            </a:extLst>
          </p:cNvPr>
          <p:cNvSpPr txBox="1"/>
          <p:nvPr/>
        </p:nvSpPr>
        <p:spPr>
          <a:xfrm>
            <a:off x="756021" y="136525"/>
            <a:ext cx="10562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Information zur Lüftungslogger-Excelmappe von </a:t>
            </a:r>
            <a:r>
              <a:rPr lang="de-DE" dirty="0">
                <a:solidFill>
                  <a:schemeClr val="bg1"/>
                </a:solidFill>
                <a:hlinkClick r:id="rId3"/>
              </a:rPr>
              <a:t>www.luftdicht.de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sz="2400" dirty="0">
                <a:solidFill>
                  <a:srgbClr val="FF0000"/>
                </a:solidFill>
              </a:rPr>
              <a:t>Lektion „Kommentarmarken in Blättern“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C94DC3E-243A-4598-AEBC-C6D4832F7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753" y="2174387"/>
            <a:ext cx="1162050" cy="914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66423EC-3204-454B-A695-BE2061147115}"/>
              </a:ext>
            </a:extLst>
          </p:cNvPr>
          <p:cNvSpPr txBox="1"/>
          <p:nvPr/>
        </p:nvSpPr>
        <p:spPr>
          <a:xfrm>
            <a:off x="2139868" y="2468301"/>
            <a:ext cx="3396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Dieser Pfeil: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und der nebenstehende Textblock mit variablen Inhalten sind nicht normaler Bestandteil der Excelmappe.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Sie dienen der Hervorhebung bzw. der Beschreibung des gerade erklärten Details in der folgenden Präsentation.</a:t>
            </a:r>
          </a:p>
        </p:txBody>
      </p:sp>
    </p:spTree>
    <p:extLst>
      <p:ext uri="{BB962C8B-B14F-4D97-AF65-F5344CB8AC3E}">
        <p14:creationId xmlns:p14="http://schemas.microsoft.com/office/powerpoint/2010/main" val="268230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F7EF74-EFC1-49BD-8350-391CB4C0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6" y="183814"/>
            <a:ext cx="6953349" cy="31213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1A43DF-045B-4205-B7EB-72E88B67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74" y="3429000"/>
            <a:ext cx="11747652" cy="319106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92344F6-CB4C-4763-80A2-7FE0A22FF6BA}"/>
              </a:ext>
            </a:extLst>
          </p:cNvPr>
          <p:cNvCxnSpPr>
            <a:cxnSpLocks/>
          </p:cNvCxnSpPr>
          <p:nvPr/>
        </p:nvCxnSpPr>
        <p:spPr>
          <a:xfrm>
            <a:off x="1782147" y="4738570"/>
            <a:ext cx="472129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776F26F-07E9-4659-85F2-A33E12202E79}"/>
              </a:ext>
            </a:extLst>
          </p:cNvPr>
          <p:cNvCxnSpPr>
            <a:cxnSpLocks/>
          </p:cNvCxnSpPr>
          <p:nvPr/>
        </p:nvCxnSpPr>
        <p:spPr>
          <a:xfrm>
            <a:off x="1787331" y="4747898"/>
            <a:ext cx="0" cy="37011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F745D93-C05D-4504-8967-C9F39C6C2A87}"/>
              </a:ext>
            </a:extLst>
          </p:cNvPr>
          <p:cNvCxnSpPr>
            <a:cxnSpLocks/>
          </p:cNvCxnSpPr>
          <p:nvPr/>
        </p:nvCxnSpPr>
        <p:spPr>
          <a:xfrm>
            <a:off x="1782147" y="5118012"/>
            <a:ext cx="4721290" cy="1866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12DAC3C-9678-4470-9D2B-9DD8F418EB89}"/>
              </a:ext>
            </a:extLst>
          </p:cNvPr>
          <p:cNvCxnSpPr>
            <a:cxnSpLocks/>
          </p:cNvCxnSpPr>
          <p:nvPr/>
        </p:nvCxnSpPr>
        <p:spPr>
          <a:xfrm>
            <a:off x="7650065" y="5135291"/>
            <a:ext cx="10367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8EFB69D-179B-4C59-99C2-E44940ECC646}"/>
              </a:ext>
            </a:extLst>
          </p:cNvPr>
          <p:cNvCxnSpPr>
            <a:cxnSpLocks/>
          </p:cNvCxnSpPr>
          <p:nvPr/>
        </p:nvCxnSpPr>
        <p:spPr>
          <a:xfrm>
            <a:off x="7659396" y="4747898"/>
            <a:ext cx="103673" cy="172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1865C6AE-7AF6-45A9-916E-431FF6DC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3092" y="6561331"/>
            <a:ext cx="2743200" cy="365125"/>
          </a:xfrm>
        </p:spPr>
        <p:txBody>
          <a:bodyPr/>
          <a:lstStyle/>
          <a:p>
            <a:fld id="{1202FB83-DEED-42FA-883D-73C68CEC25BF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CBBE62E7-DBBC-466C-B441-EBC346FD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492" y="6561331"/>
            <a:ext cx="2743200" cy="365125"/>
          </a:xfrm>
        </p:spPr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10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9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06965E7-C434-472B-99E1-3D7D4ED6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1972478"/>
            <a:ext cx="11930743" cy="3087562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FA5F54E-5A2F-4921-9DDF-F2FD228C91B5}"/>
              </a:ext>
            </a:extLst>
          </p:cNvPr>
          <p:cNvCxnSpPr>
            <a:cxnSpLocks/>
          </p:cNvCxnSpPr>
          <p:nvPr/>
        </p:nvCxnSpPr>
        <p:spPr>
          <a:xfrm>
            <a:off x="1371600" y="2828905"/>
            <a:ext cx="686629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50FDDF7-1398-46FC-9BE9-CA77AC2233B8}"/>
              </a:ext>
            </a:extLst>
          </p:cNvPr>
          <p:cNvCxnSpPr>
            <a:cxnSpLocks/>
          </p:cNvCxnSpPr>
          <p:nvPr/>
        </p:nvCxnSpPr>
        <p:spPr>
          <a:xfrm flipV="1">
            <a:off x="1348790" y="2828905"/>
            <a:ext cx="0" cy="33279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2A95520-5CB8-4D1A-B633-E4661832D067}"/>
              </a:ext>
            </a:extLst>
          </p:cNvPr>
          <p:cNvCxnSpPr>
            <a:cxnSpLocks/>
          </p:cNvCxnSpPr>
          <p:nvPr/>
        </p:nvCxnSpPr>
        <p:spPr>
          <a:xfrm>
            <a:off x="1371600" y="3161697"/>
            <a:ext cx="686629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706AB538-FAA3-412F-AA46-5D43E36E7EA1}"/>
              </a:ext>
            </a:extLst>
          </p:cNvPr>
          <p:cNvSpPr/>
          <p:nvPr/>
        </p:nvSpPr>
        <p:spPr>
          <a:xfrm>
            <a:off x="5533049" y="2046128"/>
            <a:ext cx="2704841" cy="70912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3BA9035-4F75-45BC-A7FB-1AF2355E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DE85-6FC6-4770-841F-5065CFB0394E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0142B27-E9FB-4919-92A2-EA1E48B8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11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738EA59-A605-44A5-8286-1B04C231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666875"/>
            <a:ext cx="8162925" cy="35242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9D88143-0AAB-4AC5-BFA0-54E075C343BD}"/>
              </a:ext>
            </a:extLst>
          </p:cNvPr>
          <p:cNvSpPr/>
          <p:nvPr/>
        </p:nvSpPr>
        <p:spPr>
          <a:xfrm>
            <a:off x="2415822" y="2476776"/>
            <a:ext cx="2088446" cy="70912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FF839E-C4D4-4D8E-8A06-08052101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06C5-9C59-4958-B0FC-95719D1B0EB4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700384-EBA2-433D-AD93-3646CC35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12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1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F24DFDC-74C9-43AA-84A6-E3F07F01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57" y="428096"/>
            <a:ext cx="9401175" cy="31908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5CBA8ED-F3A1-4AF6-9D58-2E5039FF8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1" y="4234294"/>
            <a:ext cx="11058525" cy="10572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6CE5A-2F7B-483B-B3FB-144D6E71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8150-B718-46DA-90B0-D9A3E920473B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9A8DEE-7DFA-4A26-BB01-1DDF1E36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13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2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304B104-FE92-47BD-83F9-2C67948AD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81" y="690793"/>
            <a:ext cx="11725437" cy="33728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B83D91E-DB49-4835-BFE8-BDF67663C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143" y="4829400"/>
            <a:ext cx="7667625" cy="13239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219776-20F3-4E14-AEEF-9463A4E9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4DD5-1C18-4A78-92DE-3BD3DD3BD6E2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19BF62-FF2C-4E55-9EAD-7414CCD5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14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6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F41E82B-5F69-4FC4-B9F8-A178B5D0C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228" y="0"/>
            <a:ext cx="7581900" cy="7810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1F35A5-C363-4384-8509-84FE288EF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0" y="893885"/>
            <a:ext cx="11858460" cy="211990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08276D3-8456-4C04-AF4B-ABB548B7E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28" y="3126623"/>
            <a:ext cx="10011128" cy="36129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B95AE1-43A1-4F2A-BBBD-493C7A2E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784" y="6398490"/>
            <a:ext cx="2743200" cy="365125"/>
          </a:xfrm>
        </p:spPr>
        <p:txBody>
          <a:bodyPr/>
          <a:lstStyle/>
          <a:p>
            <a:fld id="{054BADE9-ED5F-43D1-8389-05E02311B1C3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3B750F-8156-4E81-A357-773DE91D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74478"/>
            <a:ext cx="2743200" cy="365125"/>
          </a:xfrm>
        </p:spPr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15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0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E922B1-5101-42B7-8030-66520D83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2" y="214604"/>
            <a:ext cx="11919796" cy="35562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AAD313D-427B-4BE7-AB27-F12FD3CF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1" y="4226767"/>
            <a:ext cx="11831704" cy="2067494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4064360-1AF5-49F0-8560-5EB3A5E9CA3E}"/>
              </a:ext>
            </a:extLst>
          </p:cNvPr>
          <p:cNvCxnSpPr>
            <a:cxnSpLocks/>
          </p:cNvCxnSpPr>
          <p:nvPr/>
        </p:nvCxnSpPr>
        <p:spPr>
          <a:xfrm flipH="1">
            <a:off x="1184988" y="470889"/>
            <a:ext cx="5411756" cy="23519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EECCD18-114A-428D-805B-99A01614A214}"/>
              </a:ext>
            </a:extLst>
          </p:cNvPr>
          <p:cNvCxnSpPr>
            <a:cxnSpLocks/>
          </p:cNvCxnSpPr>
          <p:nvPr/>
        </p:nvCxnSpPr>
        <p:spPr>
          <a:xfrm>
            <a:off x="1184988" y="2892490"/>
            <a:ext cx="1380931" cy="31444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7453386B-7619-43BE-B680-5B0DCD788A67}"/>
              </a:ext>
            </a:extLst>
          </p:cNvPr>
          <p:cNvSpPr/>
          <p:nvPr/>
        </p:nvSpPr>
        <p:spPr>
          <a:xfrm>
            <a:off x="163147" y="5977157"/>
            <a:ext cx="255784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5F877F8-8F4D-4DC1-B50C-DF1BAA83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9A47-98EA-4455-B1A3-1BB9CAC3D7A7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6DCFF38-A001-42E6-9FBD-513B886D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16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6F2FA1A-25F2-478A-BC46-13128B55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862137"/>
            <a:ext cx="9201150" cy="31337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AF3A32-E500-4473-8E2D-ECE86673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804C-A74A-4896-B775-0328BE0843DD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C02975-6EE4-49F6-85AA-6E2A6357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17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948C00E-BB46-4844-A29E-D2C72571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2" y="2976562"/>
            <a:ext cx="3762375" cy="9048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87C4AD-8ED7-49F3-8558-7F920EF8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952F-3C1A-4411-928B-13D0E9DED573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AABAD-96FB-4942-A7EE-9BADAD7B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18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83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4750FA-CA5C-423A-8C55-F3675521CD40}"/>
              </a:ext>
            </a:extLst>
          </p:cNvPr>
          <p:cNvSpPr txBox="1"/>
          <p:nvPr/>
        </p:nvSpPr>
        <p:spPr>
          <a:xfrm>
            <a:off x="3361590" y="612844"/>
            <a:ext cx="4973216" cy="563231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die Aufmerksamkeit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viel Erfolg mit der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Lüftungslogger-Excelmappe!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freundlichem Gruß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Herbert Trauernicht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Fragen wenden Sie sich bitte an mich.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################################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Herbert Trauernicht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Gebäudemesstechnik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Eddenwiese 11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31319 Sehnde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05132 93728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htrauernicht@luftdicht.de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www.luftdicht.de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www.luftdicht-forum.de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################################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1F7D24-222B-4082-A381-BC04692F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790-8C1E-4384-9B1E-FB5B46CD9361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961CC-F358-4414-9299-E41F4443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19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487A03-F714-4921-8F07-D7FD17B6B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45" y="537288"/>
            <a:ext cx="1838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00C1FD-D877-485B-AD3F-F554D30DB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471487"/>
            <a:ext cx="11020425" cy="59150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DD5795-CB07-4E58-BA12-678C1331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6DD-1678-4A9A-9A3F-95A7F54B34D1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86E3A2-7142-49BF-A754-353F917B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2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2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3B965D1-F22E-43F4-B8DD-E799A1B2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2" y="790407"/>
            <a:ext cx="11851039" cy="54335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9736C3-8CDC-4BBA-878F-57B0F8A3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97B9-AF73-4062-9B08-FB0C0CB8A9EA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8684D2-D0FB-49E2-BDF8-EF62ED27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3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4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FEA1DC-C1DC-4029-B826-33F8D25B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8" y="1119673"/>
            <a:ext cx="11652944" cy="48426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0152CA-41D7-4A08-8BFB-B1389C3B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6DD3-5E47-4673-AC41-81FD895A15BE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989E77-DD26-4DF1-9D5A-B997AD39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4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9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01D770-CBEC-475A-BC8B-6C86A974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857250"/>
            <a:ext cx="11744325" cy="5143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00F8B9-6A1C-42C0-A045-3FF72F52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427B-17CE-452A-B9D4-5F929B91BC38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C42F1-5FA4-4EAC-B386-BB7A0590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29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077349A-FA63-42E2-BCBB-B7AF5AAF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1" y="251927"/>
            <a:ext cx="11958857" cy="621418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4CBB7C0-1F7B-4042-B566-AC4C96A45D93}"/>
              </a:ext>
            </a:extLst>
          </p:cNvPr>
          <p:cNvSpPr/>
          <p:nvPr/>
        </p:nvSpPr>
        <p:spPr>
          <a:xfrm>
            <a:off x="729841" y="5748600"/>
            <a:ext cx="1117619" cy="64381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23AB25-F644-415D-82D1-9732CE1A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4152" y="6466114"/>
            <a:ext cx="2743200" cy="365125"/>
          </a:xfrm>
        </p:spPr>
        <p:txBody>
          <a:bodyPr/>
          <a:lstStyle/>
          <a:p>
            <a:fld id="{8132EE21-AA63-411C-A86B-D57239FB4700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2E2B8D-3603-4FAC-A7F3-905CB56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552" y="6466114"/>
            <a:ext cx="2743200" cy="365125"/>
          </a:xfrm>
        </p:spPr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6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5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F53BE1C-247D-4211-89AD-98E25531C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590550"/>
            <a:ext cx="7210425" cy="56769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A4FB04-BB20-4D27-A51D-01397E5D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D53B-F2FA-4FBC-8727-5B1EE9462CFE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E71700-D7C6-4230-82F9-AB21BF11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7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7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1953E30-7B6C-45B6-A8D7-B176DE34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581025"/>
            <a:ext cx="7219950" cy="56959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D1838A-47A2-4008-8C68-7CDA49B5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43AC-DDB0-4E3C-A836-1D8827C7F4C5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810D01-86E1-421E-AD4C-91ACF6AD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8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C6A467F-608D-4525-B650-694B6E09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4" y="700087"/>
            <a:ext cx="8496300" cy="54578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F4BA7D-C518-4439-8B06-E783E411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703" y="2515342"/>
            <a:ext cx="3886200" cy="142875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C24E4-CDE2-4B42-8E40-D06AF545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36E-2CEF-40F6-99B9-CA0979BFAC7E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590504-F3D0-43A5-9B33-3598EA35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9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2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Breitbild</PresentationFormat>
  <Paragraphs>67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Herbert Trauernicht</dc:creator>
  <cp:lastModifiedBy>Herbert Trauernicht</cp:lastModifiedBy>
  <cp:revision>27</cp:revision>
  <cp:lastPrinted>2018-01-31T13:42:34Z</cp:lastPrinted>
  <dcterms:created xsi:type="dcterms:W3CDTF">2018-01-27T17:52:01Z</dcterms:created>
  <dcterms:modified xsi:type="dcterms:W3CDTF">2018-02-12T08:12:42Z</dcterms:modified>
</cp:coreProperties>
</file>